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8" r:id="rId6"/>
    <p:sldId id="259" r:id="rId7"/>
    <p:sldId id="261" r:id="rId8"/>
    <p:sldId id="264" r:id="rId9"/>
    <p:sldId id="260" r:id="rId10"/>
    <p:sldId id="263" r:id="rId1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F1CC82-A761-5913-F59F-F65D1D99F84B}" v="184" dt="2026-01-29T20:27:56.072"/>
    <p1510:client id="{0E70D7CA-121F-0B0F-A55F-BD3F61D77C3D}" v="3" dt="2026-01-28T19:22:02.466"/>
    <p1510:client id="{23F33CEE-1BFA-DB48-57CD-6D1A62AC8083}" v="66" dt="2026-01-28T19:15:35.372"/>
    <p1510:client id="{86529CEC-0733-4357-8168-BDB52573D903}" v="5" dt="2026-01-28T19:16:22.137"/>
    <p1510:client id="{94B8974C-7E4C-E607-E935-AA666E77F2A8}" v="2" dt="2026-01-30T09:16:22.09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2EF19FB-ED51-439C-8ACC-3ED3D3E896AC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14F2F7F7-8EFC-46CA-AB31-182A87ED111D}">
      <dgm:prSet/>
      <dgm:spPr/>
      <dgm:t>
        <a:bodyPr/>
        <a:lstStyle/>
        <a:p>
          <a:pPr algn="l" rtl="0">
            <a:lnSpc>
              <a:spcPct val="90000"/>
            </a:lnSpc>
          </a:pPr>
          <a:r>
            <a:rPr lang="de-DE" sz="2600">
              <a:solidFill>
                <a:srgbClr val="FFFFFF"/>
              </a:solidFill>
              <a:latin typeface="Aptos"/>
              <a:ea typeface="+mn-ea"/>
              <a:cs typeface="+mn-cs"/>
            </a:rPr>
            <a:t>Freitag 14:00 Beginn Jam</a:t>
          </a:r>
          <a:endParaRPr lang="en-US" sz="2600">
            <a:solidFill>
              <a:srgbClr val="FFFFFF"/>
            </a:solidFill>
            <a:latin typeface="Aptos" panose="02110004020202020204"/>
            <a:ea typeface="+mn-ea"/>
            <a:cs typeface="+mn-cs"/>
          </a:endParaRPr>
        </a:p>
      </dgm:t>
    </dgm:pt>
    <dgm:pt modelId="{177263B6-EDD3-4ABD-837B-8CB77D9C17C5}" type="parTrans" cxnId="{6B594038-1DCE-44B3-87DA-83A403AD6B6C}">
      <dgm:prSet/>
      <dgm:spPr/>
      <dgm:t>
        <a:bodyPr/>
        <a:lstStyle/>
        <a:p>
          <a:endParaRPr lang="en-US"/>
        </a:p>
      </dgm:t>
    </dgm:pt>
    <dgm:pt modelId="{84082EEB-D9AE-4583-AD3B-A0121819ACA4}" type="sibTrans" cxnId="{6B594038-1DCE-44B3-87DA-83A403AD6B6C}">
      <dgm:prSet/>
      <dgm:spPr/>
      <dgm:t>
        <a:bodyPr/>
        <a:lstStyle/>
        <a:p>
          <a:endParaRPr lang="en-US"/>
        </a:p>
      </dgm:t>
    </dgm:pt>
    <dgm:pt modelId="{419A8CB0-D3CE-4B62-A4F2-5F73578EDA8A}">
      <dgm:prSet/>
      <dgm:spPr/>
      <dgm:t>
        <a:bodyPr/>
        <a:lstStyle/>
        <a:p>
          <a:pPr algn="l" rtl="0">
            <a:lnSpc>
              <a:spcPct val="90000"/>
            </a:lnSpc>
          </a:pPr>
          <a:r>
            <a:rPr lang="de-DE" sz="2600">
              <a:solidFill>
                <a:srgbClr val="FFFFFF"/>
              </a:solidFill>
              <a:latin typeface="Aptos" panose="02110004020202020204"/>
              <a:ea typeface="+mn-ea"/>
              <a:cs typeface="+mn-cs"/>
            </a:rPr>
            <a:t>Freitag 18:00 Pizza</a:t>
          </a:r>
          <a:endParaRPr lang="en-US" sz="2600">
            <a:solidFill>
              <a:srgbClr val="FFFFFF"/>
            </a:solidFill>
            <a:latin typeface="Aptos" panose="02110004020202020204"/>
            <a:ea typeface="+mn-ea"/>
            <a:cs typeface="+mn-cs"/>
          </a:endParaRPr>
        </a:p>
      </dgm:t>
    </dgm:pt>
    <dgm:pt modelId="{B1CA85E8-C212-44E0-8777-64FF19C77690}" type="parTrans" cxnId="{B36E91CE-B301-4FF6-9042-CCA07F84D636}">
      <dgm:prSet/>
      <dgm:spPr/>
      <dgm:t>
        <a:bodyPr/>
        <a:lstStyle/>
        <a:p>
          <a:endParaRPr lang="en-US"/>
        </a:p>
      </dgm:t>
    </dgm:pt>
    <dgm:pt modelId="{49C523F4-C6E5-4F31-87C3-5A62123654E7}" type="sibTrans" cxnId="{B36E91CE-B301-4FF6-9042-CCA07F84D636}">
      <dgm:prSet/>
      <dgm:spPr/>
      <dgm:t>
        <a:bodyPr/>
        <a:lstStyle/>
        <a:p>
          <a:endParaRPr lang="en-US"/>
        </a:p>
      </dgm:t>
    </dgm:pt>
    <dgm:pt modelId="{D05E889C-CFE4-4779-862F-6E3F133A3ED9}">
      <dgm:prSet/>
      <dgm:spPr/>
      <dgm:t>
        <a:bodyPr/>
        <a:lstStyle/>
        <a:p>
          <a:pPr algn="l">
            <a:lnSpc>
              <a:spcPct val="90000"/>
            </a:lnSpc>
          </a:pPr>
          <a:r>
            <a:rPr lang="de-DE" sz="2600">
              <a:solidFill>
                <a:srgbClr val="FFFFFF"/>
              </a:solidFill>
              <a:latin typeface="Aptos" panose="02110004020202020204"/>
              <a:ea typeface="+mn-ea"/>
              <a:cs typeface="+mn-cs"/>
            </a:rPr>
            <a:t>Samstag 10:00 Frühstück</a:t>
          </a:r>
          <a:endParaRPr lang="en-US" sz="2600">
            <a:solidFill>
              <a:srgbClr val="FFFFFF"/>
            </a:solidFill>
            <a:latin typeface="Aptos" panose="02110004020202020204"/>
            <a:ea typeface="+mn-ea"/>
            <a:cs typeface="+mn-cs"/>
          </a:endParaRPr>
        </a:p>
      </dgm:t>
    </dgm:pt>
    <dgm:pt modelId="{FFEAA06B-152B-49C3-BA8E-BB5D26A9C340}" type="parTrans" cxnId="{95872B08-9A25-4DE8-AA3D-371BB36A523A}">
      <dgm:prSet/>
      <dgm:spPr/>
      <dgm:t>
        <a:bodyPr/>
        <a:lstStyle/>
        <a:p>
          <a:endParaRPr lang="en-US"/>
        </a:p>
      </dgm:t>
    </dgm:pt>
    <dgm:pt modelId="{77258F7C-E8DC-4E4F-BE2A-D10524A99958}" type="sibTrans" cxnId="{95872B08-9A25-4DE8-AA3D-371BB36A523A}">
      <dgm:prSet/>
      <dgm:spPr/>
      <dgm:t>
        <a:bodyPr/>
        <a:lstStyle/>
        <a:p>
          <a:endParaRPr lang="en-US"/>
        </a:p>
      </dgm:t>
    </dgm:pt>
    <dgm:pt modelId="{CA343AB6-A053-4DCA-B834-6632D070E592}">
      <dgm:prSet/>
      <dgm:spPr/>
      <dgm:t>
        <a:bodyPr/>
        <a:lstStyle/>
        <a:p>
          <a:pPr algn="l">
            <a:lnSpc>
              <a:spcPct val="90000"/>
            </a:lnSpc>
          </a:pPr>
          <a:r>
            <a:rPr lang="de-DE" sz="2600">
              <a:solidFill>
                <a:srgbClr val="FFFFFF"/>
              </a:solidFill>
              <a:latin typeface="Aptos" panose="02110004020202020204"/>
              <a:ea typeface="+mn-ea"/>
              <a:cs typeface="+mn-cs"/>
            </a:rPr>
            <a:t>Samstag 18:00 Pizza</a:t>
          </a:r>
          <a:endParaRPr lang="en-US" sz="2600">
            <a:solidFill>
              <a:srgbClr val="FFFFFF"/>
            </a:solidFill>
            <a:latin typeface="Aptos" panose="02110004020202020204"/>
            <a:ea typeface="+mn-ea"/>
            <a:cs typeface="+mn-cs"/>
          </a:endParaRPr>
        </a:p>
      </dgm:t>
    </dgm:pt>
    <dgm:pt modelId="{524EFF33-E2DC-4064-9D88-929961AA5B04}" type="parTrans" cxnId="{CCF4E4DA-BB43-4AD7-91BE-4B959B1FC2BC}">
      <dgm:prSet/>
      <dgm:spPr/>
      <dgm:t>
        <a:bodyPr/>
        <a:lstStyle/>
        <a:p>
          <a:endParaRPr lang="en-US"/>
        </a:p>
      </dgm:t>
    </dgm:pt>
    <dgm:pt modelId="{882FFAA4-A81A-41D9-ADA4-13EB44860FF9}" type="sibTrans" cxnId="{CCF4E4DA-BB43-4AD7-91BE-4B959B1FC2BC}">
      <dgm:prSet/>
      <dgm:spPr/>
      <dgm:t>
        <a:bodyPr/>
        <a:lstStyle/>
        <a:p>
          <a:endParaRPr lang="en-US"/>
        </a:p>
      </dgm:t>
    </dgm:pt>
    <dgm:pt modelId="{AFE775D5-5FCF-40CE-9FE6-B4516BB7402C}">
      <dgm:prSet/>
      <dgm:spPr/>
      <dgm:t>
        <a:bodyPr/>
        <a:lstStyle/>
        <a:p>
          <a:pPr algn="l">
            <a:lnSpc>
              <a:spcPct val="90000"/>
            </a:lnSpc>
          </a:pPr>
          <a:r>
            <a:rPr lang="de-DE" sz="2600">
              <a:solidFill>
                <a:srgbClr val="FFFFFF"/>
              </a:solidFill>
              <a:latin typeface="Aptos" panose="02110004020202020204"/>
              <a:ea typeface="+mn-ea"/>
              <a:cs typeface="+mn-cs"/>
            </a:rPr>
            <a:t>Samstag 22:00 Trailer Abgabe</a:t>
          </a:r>
          <a:endParaRPr lang="en-US" sz="2600">
            <a:solidFill>
              <a:srgbClr val="FFFFFF"/>
            </a:solidFill>
            <a:latin typeface="Aptos" panose="02110004020202020204"/>
            <a:ea typeface="+mn-ea"/>
            <a:cs typeface="+mn-cs"/>
          </a:endParaRPr>
        </a:p>
      </dgm:t>
    </dgm:pt>
    <dgm:pt modelId="{AEA9AD6C-A05B-49C9-B212-1B0937DE8935}" type="parTrans" cxnId="{D8709237-D488-4E44-8043-323C1B8A0BCC}">
      <dgm:prSet/>
      <dgm:spPr/>
      <dgm:t>
        <a:bodyPr/>
        <a:lstStyle/>
        <a:p>
          <a:endParaRPr lang="en-US"/>
        </a:p>
      </dgm:t>
    </dgm:pt>
    <dgm:pt modelId="{66EE7991-1FA5-468C-B959-74932DDC4669}" type="sibTrans" cxnId="{D8709237-D488-4E44-8043-323C1B8A0BCC}">
      <dgm:prSet/>
      <dgm:spPr/>
      <dgm:t>
        <a:bodyPr/>
        <a:lstStyle/>
        <a:p>
          <a:endParaRPr lang="en-US"/>
        </a:p>
      </dgm:t>
    </dgm:pt>
    <dgm:pt modelId="{21C41BD4-DD84-4FE8-AA8A-0B317AC4637D}">
      <dgm:prSet/>
      <dgm:spPr/>
      <dgm:t>
        <a:bodyPr/>
        <a:lstStyle/>
        <a:p>
          <a:pPr algn="l">
            <a:lnSpc>
              <a:spcPct val="90000"/>
            </a:lnSpc>
          </a:pPr>
          <a:r>
            <a:rPr lang="de-DE" sz="2600">
              <a:solidFill>
                <a:srgbClr val="FFFFFF"/>
              </a:solidFill>
              <a:latin typeface="Aptos" panose="02110004020202020204"/>
              <a:ea typeface="+mn-ea"/>
              <a:cs typeface="+mn-cs"/>
            </a:rPr>
            <a:t>Sonntag 10:00 Frühstück</a:t>
          </a:r>
          <a:endParaRPr lang="en-US" sz="2600">
            <a:solidFill>
              <a:srgbClr val="FFFFFF"/>
            </a:solidFill>
            <a:latin typeface="Aptos" panose="02110004020202020204"/>
            <a:ea typeface="+mn-ea"/>
            <a:cs typeface="+mn-cs"/>
          </a:endParaRPr>
        </a:p>
      </dgm:t>
    </dgm:pt>
    <dgm:pt modelId="{D2F286AD-C020-4A6A-A036-EA5F80B6D608}" type="parTrans" cxnId="{2229A680-38FD-4D52-879A-491827D6DC7C}">
      <dgm:prSet/>
      <dgm:spPr/>
      <dgm:t>
        <a:bodyPr/>
        <a:lstStyle/>
        <a:p>
          <a:endParaRPr lang="en-US"/>
        </a:p>
      </dgm:t>
    </dgm:pt>
    <dgm:pt modelId="{485EBD77-D445-4E67-BE95-B2C16963B6DB}" type="sibTrans" cxnId="{2229A680-38FD-4D52-879A-491827D6DC7C}">
      <dgm:prSet/>
      <dgm:spPr/>
      <dgm:t>
        <a:bodyPr/>
        <a:lstStyle/>
        <a:p>
          <a:endParaRPr lang="en-US"/>
        </a:p>
      </dgm:t>
    </dgm:pt>
    <dgm:pt modelId="{89D73110-A3D5-4DF9-BB03-03CB544840C2}">
      <dgm:prSet/>
      <dgm:spPr/>
      <dgm:t>
        <a:bodyPr/>
        <a:lstStyle/>
        <a:p>
          <a:pPr algn="l">
            <a:lnSpc>
              <a:spcPct val="90000"/>
            </a:lnSpc>
          </a:pPr>
          <a:r>
            <a:rPr lang="de-DE" sz="2600">
              <a:solidFill>
                <a:srgbClr val="FFFFFF"/>
              </a:solidFill>
              <a:latin typeface="Aptos" panose="02110004020202020204"/>
              <a:ea typeface="+mn-ea"/>
              <a:cs typeface="+mn-cs"/>
            </a:rPr>
            <a:t>Sonntag 14:00 Verabschiedung</a:t>
          </a:r>
          <a:endParaRPr lang="en-US" sz="2600">
            <a:solidFill>
              <a:srgbClr val="FFFFFF"/>
            </a:solidFill>
            <a:latin typeface="Aptos" panose="02110004020202020204"/>
            <a:ea typeface="+mn-ea"/>
            <a:cs typeface="+mn-cs"/>
          </a:endParaRPr>
        </a:p>
      </dgm:t>
    </dgm:pt>
    <dgm:pt modelId="{835CB5A8-E67C-4D7F-9137-A8C1B0951568}" type="parTrans" cxnId="{AAC7DD53-5588-4313-A532-CF67E21A88C5}">
      <dgm:prSet/>
      <dgm:spPr/>
      <dgm:t>
        <a:bodyPr/>
        <a:lstStyle/>
        <a:p>
          <a:endParaRPr lang="en-US"/>
        </a:p>
      </dgm:t>
    </dgm:pt>
    <dgm:pt modelId="{6810BFCE-1BF9-49B3-932E-438F4CB89E81}" type="sibTrans" cxnId="{AAC7DD53-5588-4313-A532-CF67E21A88C5}">
      <dgm:prSet/>
      <dgm:spPr/>
      <dgm:t>
        <a:bodyPr/>
        <a:lstStyle/>
        <a:p>
          <a:endParaRPr lang="en-US"/>
        </a:p>
      </dgm:t>
    </dgm:pt>
    <dgm:pt modelId="{EC08A9CE-84B3-42ED-87CC-3D04879C51F1}" type="pres">
      <dgm:prSet presAssocID="{D2EF19FB-ED51-439C-8ACC-3ED3D3E896AC}" presName="linear" presStyleCnt="0">
        <dgm:presLayoutVars>
          <dgm:animLvl val="lvl"/>
          <dgm:resizeHandles val="exact"/>
        </dgm:presLayoutVars>
      </dgm:prSet>
      <dgm:spPr/>
    </dgm:pt>
    <dgm:pt modelId="{812F8E86-101B-46DF-9915-0524DB383472}" type="pres">
      <dgm:prSet presAssocID="{14F2F7F7-8EFC-46CA-AB31-182A87ED111D}" presName="parentText" presStyleLbl="node1" presStyleIdx="0" presStyleCnt="7">
        <dgm:presLayoutVars>
          <dgm:chMax val="0"/>
          <dgm:bulletEnabled val="1"/>
        </dgm:presLayoutVars>
      </dgm:prSet>
      <dgm:spPr/>
    </dgm:pt>
    <dgm:pt modelId="{A0617A92-E191-4DD0-81B0-B68A7FB78CA8}" type="pres">
      <dgm:prSet presAssocID="{84082EEB-D9AE-4583-AD3B-A0121819ACA4}" presName="spacer" presStyleCnt="0"/>
      <dgm:spPr/>
    </dgm:pt>
    <dgm:pt modelId="{CFF07E93-C0FF-4411-ABF7-AE6546925AD5}" type="pres">
      <dgm:prSet presAssocID="{419A8CB0-D3CE-4B62-A4F2-5F73578EDA8A}" presName="parentText" presStyleLbl="node1" presStyleIdx="1" presStyleCnt="7">
        <dgm:presLayoutVars>
          <dgm:chMax val="0"/>
          <dgm:bulletEnabled val="1"/>
        </dgm:presLayoutVars>
      </dgm:prSet>
      <dgm:spPr/>
    </dgm:pt>
    <dgm:pt modelId="{CBB4A8DA-8CA8-4216-AAA7-4E7BBF05974D}" type="pres">
      <dgm:prSet presAssocID="{49C523F4-C6E5-4F31-87C3-5A62123654E7}" presName="spacer" presStyleCnt="0"/>
      <dgm:spPr/>
    </dgm:pt>
    <dgm:pt modelId="{D4246DB3-799C-4599-8149-A1D631188E23}" type="pres">
      <dgm:prSet presAssocID="{D05E889C-CFE4-4779-862F-6E3F133A3ED9}" presName="parentText" presStyleLbl="node1" presStyleIdx="2" presStyleCnt="7">
        <dgm:presLayoutVars>
          <dgm:chMax val="0"/>
          <dgm:bulletEnabled val="1"/>
        </dgm:presLayoutVars>
      </dgm:prSet>
      <dgm:spPr/>
    </dgm:pt>
    <dgm:pt modelId="{5708F611-D615-4C51-AEA2-5487A25C7805}" type="pres">
      <dgm:prSet presAssocID="{77258F7C-E8DC-4E4F-BE2A-D10524A99958}" presName="spacer" presStyleCnt="0"/>
      <dgm:spPr/>
    </dgm:pt>
    <dgm:pt modelId="{2F34822F-E692-4FDA-8B50-A9101A209CA9}" type="pres">
      <dgm:prSet presAssocID="{CA343AB6-A053-4DCA-B834-6632D070E592}" presName="parentText" presStyleLbl="node1" presStyleIdx="3" presStyleCnt="7">
        <dgm:presLayoutVars>
          <dgm:chMax val="0"/>
          <dgm:bulletEnabled val="1"/>
        </dgm:presLayoutVars>
      </dgm:prSet>
      <dgm:spPr/>
    </dgm:pt>
    <dgm:pt modelId="{85CF6B50-1DB8-437E-AD33-CDBFC0041406}" type="pres">
      <dgm:prSet presAssocID="{882FFAA4-A81A-41D9-ADA4-13EB44860FF9}" presName="spacer" presStyleCnt="0"/>
      <dgm:spPr/>
    </dgm:pt>
    <dgm:pt modelId="{984C74F9-4100-4BD5-BE36-3CFCF5407CDC}" type="pres">
      <dgm:prSet presAssocID="{AFE775D5-5FCF-40CE-9FE6-B4516BB7402C}" presName="parentText" presStyleLbl="node1" presStyleIdx="4" presStyleCnt="7">
        <dgm:presLayoutVars>
          <dgm:chMax val="0"/>
          <dgm:bulletEnabled val="1"/>
        </dgm:presLayoutVars>
      </dgm:prSet>
      <dgm:spPr/>
    </dgm:pt>
    <dgm:pt modelId="{93D0379C-BD66-4762-AEEB-0ECCA280EB24}" type="pres">
      <dgm:prSet presAssocID="{66EE7991-1FA5-468C-B959-74932DDC4669}" presName="spacer" presStyleCnt="0"/>
      <dgm:spPr/>
    </dgm:pt>
    <dgm:pt modelId="{B2E30503-154B-47BF-97D4-733BAE7A77EF}" type="pres">
      <dgm:prSet presAssocID="{21C41BD4-DD84-4FE8-AA8A-0B317AC4637D}" presName="parentText" presStyleLbl="node1" presStyleIdx="5" presStyleCnt="7">
        <dgm:presLayoutVars>
          <dgm:chMax val="0"/>
          <dgm:bulletEnabled val="1"/>
        </dgm:presLayoutVars>
      </dgm:prSet>
      <dgm:spPr/>
    </dgm:pt>
    <dgm:pt modelId="{4B21A238-4CAE-48AF-AEF0-DF10D6066F3D}" type="pres">
      <dgm:prSet presAssocID="{485EBD77-D445-4E67-BE95-B2C16963B6DB}" presName="spacer" presStyleCnt="0"/>
      <dgm:spPr/>
    </dgm:pt>
    <dgm:pt modelId="{A5FEBE3C-BFC1-45E8-BD8D-26B9659AEFB5}" type="pres">
      <dgm:prSet presAssocID="{89D73110-A3D5-4DF9-BB03-03CB544840C2}" presName="parentText" presStyleLbl="node1" presStyleIdx="6" presStyleCnt="7">
        <dgm:presLayoutVars>
          <dgm:chMax val="0"/>
          <dgm:bulletEnabled val="1"/>
        </dgm:presLayoutVars>
      </dgm:prSet>
      <dgm:spPr/>
    </dgm:pt>
  </dgm:ptLst>
  <dgm:cxnLst>
    <dgm:cxn modelId="{D2721E05-DD70-4B84-9DEA-2934C6FFE8A1}" type="presOf" srcId="{89D73110-A3D5-4DF9-BB03-03CB544840C2}" destId="{A5FEBE3C-BFC1-45E8-BD8D-26B9659AEFB5}" srcOrd="0" destOrd="0" presId="urn:microsoft.com/office/officeart/2005/8/layout/vList2"/>
    <dgm:cxn modelId="{2E0B9707-EF1D-44BB-B454-737790093056}" type="presOf" srcId="{D05E889C-CFE4-4779-862F-6E3F133A3ED9}" destId="{D4246DB3-799C-4599-8149-A1D631188E23}" srcOrd="0" destOrd="0" presId="urn:microsoft.com/office/officeart/2005/8/layout/vList2"/>
    <dgm:cxn modelId="{95872B08-9A25-4DE8-AA3D-371BB36A523A}" srcId="{D2EF19FB-ED51-439C-8ACC-3ED3D3E896AC}" destId="{D05E889C-CFE4-4779-862F-6E3F133A3ED9}" srcOrd="2" destOrd="0" parTransId="{FFEAA06B-152B-49C3-BA8E-BB5D26A9C340}" sibTransId="{77258F7C-E8DC-4E4F-BE2A-D10524A99958}"/>
    <dgm:cxn modelId="{D8709237-D488-4E44-8043-323C1B8A0BCC}" srcId="{D2EF19FB-ED51-439C-8ACC-3ED3D3E896AC}" destId="{AFE775D5-5FCF-40CE-9FE6-B4516BB7402C}" srcOrd="4" destOrd="0" parTransId="{AEA9AD6C-A05B-49C9-B212-1B0937DE8935}" sibTransId="{66EE7991-1FA5-468C-B959-74932DDC4669}"/>
    <dgm:cxn modelId="{6B594038-1DCE-44B3-87DA-83A403AD6B6C}" srcId="{D2EF19FB-ED51-439C-8ACC-3ED3D3E896AC}" destId="{14F2F7F7-8EFC-46CA-AB31-182A87ED111D}" srcOrd="0" destOrd="0" parTransId="{177263B6-EDD3-4ABD-837B-8CB77D9C17C5}" sibTransId="{84082EEB-D9AE-4583-AD3B-A0121819ACA4}"/>
    <dgm:cxn modelId="{0A059B45-CA61-40AC-9294-90A75B5499B8}" type="presOf" srcId="{D2EF19FB-ED51-439C-8ACC-3ED3D3E896AC}" destId="{EC08A9CE-84B3-42ED-87CC-3D04879C51F1}" srcOrd="0" destOrd="0" presId="urn:microsoft.com/office/officeart/2005/8/layout/vList2"/>
    <dgm:cxn modelId="{F634A870-E37D-41D7-A409-7E29A2517606}" type="presOf" srcId="{21C41BD4-DD84-4FE8-AA8A-0B317AC4637D}" destId="{B2E30503-154B-47BF-97D4-733BAE7A77EF}" srcOrd="0" destOrd="0" presId="urn:microsoft.com/office/officeart/2005/8/layout/vList2"/>
    <dgm:cxn modelId="{AAC7DD53-5588-4313-A532-CF67E21A88C5}" srcId="{D2EF19FB-ED51-439C-8ACC-3ED3D3E896AC}" destId="{89D73110-A3D5-4DF9-BB03-03CB544840C2}" srcOrd="6" destOrd="0" parTransId="{835CB5A8-E67C-4D7F-9137-A8C1B0951568}" sibTransId="{6810BFCE-1BF9-49B3-932E-438F4CB89E81}"/>
    <dgm:cxn modelId="{2A6EB57F-5D37-4D5D-88D5-5EC177E8EEC1}" type="presOf" srcId="{CA343AB6-A053-4DCA-B834-6632D070E592}" destId="{2F34822F-E692-4FDA-8B50-A9101A209CA9}" srcOrd="0" destOrd="0" presId="urn:microsoft.com/office/officeart/2005/8/layout/vList2"/>
    <dgm:cxn modelId="{2229A680-38FD-4D52-879A-491827D6DC7C}" srcId="{D2EF19FB-ED51-439C-8ACC-3ED3D3E896AC}" destId="{21C41BD4-DD84-4FE8-AA8A-0B317AC4637D}" srcOrd="5" destOrd="0" parTransId="{D2F286AD-C020-4A6A-A036-EA5F80B6D608}" sibTransId="{485EBD77-D445-4E67-BE95-B2C16963B6DB}"/>
    <dgm:cxn modelId="{064322AF-C71C-42AD-AA86-90F53BA4F07E}" type="presOf" srcId="{419A8CB0-D3CE-4B62-A4F2-5F73578EDA8A}" destId="{CFF07E93-C0FF-4411-ABF7-AE6546925AD5}" srcOrd="0" destOrd="0" presId="urn:microsoft.com/office/officeart/2005/8/layout/vList2"/>
    <dgm:cxn modelId="{738151B0-E6AB-41EA-84FF-F8FCAE108CA5}" type="presOf" srcId="{AFE775D5-5FCF-40CE-9FE6-B4516BB7402C}" destId="{984C74F9-4100-4BD5-BE36-3CFCF5407CDC}" srcOrd="0" destOrd="0" presId="urn:microsoft.com/office/officeart/2005/8/layout/vList2"/>
    <dgm:cxn modelId="{B36E91CE-B301-4FF6-9042-CCA07F84D636}" srcId="{D2EF19FB-ED51-439C-8ACC-3ED3D3E896AC}" destId="{419A8CB0-D3CE-4B62-A4F2-5F73578EDA8A}" srcOrd="1" destOrd="0" parTransId="{B1CA85E8-C212-44E0-8777-64FF19C77690}" sibTransId="{49C523F4-C6E5-4F31-87C3-5A62123654E7}"/>
    <dgm:cxn modelId="{CCF4E4DA-BB43-4AD7-91BE-4B959B1FC2BC}" srcId="{D2EF19FB-ED51-439C-8ACC-3ED3D3E896AC}" destId="{CA343AB6-A053-4DCA-B834-6632D070E592}" srcOrd="3" destOrd="0" parTransId="{524EFF33-E2DC-4064-9D88-929961AA5B04}" sibTransId="{882FFAA4-A81A-41D9-ADA4-13EB44860FF9}"/>
    <dgm:cxn modelId="{C6F940F2-B8AB-492D-8639-701138BFCEE3}" type="presOf" srcId="{14F2F7F7-8EFC-46CA-AB31-182A87ED111D}" destId="{812F8E86-101B-46DF-9915-0524DB383472}" srcOrd="0" destOrd="0" presId="urn:microsoft.com/office/officeart/2005/8/layout/vList2"/>
    <dgm:cxn modelId="{3E398760-3044-4D4D-B2FD-86CC9390CE9C}" type="presParOf" srcId="{EC08A9CE-84B3-42ED-87CC-3D04879C51F1}" destId="{812F8E86-101B-46DF-9915-0524DB383472}" srcOrd="0" destOrd="0" presId="urn:microsoft.com/office/officeart/2005/8/layout/vList2"/>
    <dgm:cxn modelId="{CC63DD47-24C9-4EC7-A639-FA901AEE3B37}" type="presParOf" srcId="{EC08A9CE-84B3-42ED-87CC-3D04879C51F1}" destId="{A0617A92-E191-4DD0-81B0-B68A7FB78CA8}" srcOrd="1" destOrd="0" presId="urn:microsoft.com/office/officeart/2005/8/layout/vList2"/>
    <dgm:cxn modelId="{A2EEC923-1744-453D-A27C-2D0139EE4700}" type="presParOf" srcId="{EC08A9CE-84B3-42ED-87CC-3D04879C51F1}" destId="{CFF07E93-C0FF-4411-ABF7-AE6546925AD5}" srcOrd="2" destOrd="0" presId="urn:microsoft.com/office/officeart/2005/8/layout/vList2"/>
    <dgm:cxn modelId="{2B40035B-DD37-4485-BDC4-C6412659C67D}" type="presParOf" srcId="{EC08A9CE-84B3-42ED-87CC-3D04879C51F1}" destId="{CBB4A8DA-8CA8-4216-AAA7-4E7BBF05974D}" srcOrd="3" destOrd="0" presId="urn:microsoft.com/office/officeart/2005/8/layout/vList2"/>
    <dgm:cxn modelId="{DA52D0C1-75F9-4F48-83B5-2B14C0C7B448}" type="presParOf" srcId="{EC08A9CE-84B3-42ED-87CC-3D04879C51F1}" destId="{D4246DB3-799C-4599-8149-A1D631188E23}" srcOrd="4" destOrd="0" presId="urn:microsoft.com/office/officeart/2005/8/layout/vList2"/>
    <dgm:cxn modelId="{7C61A426-5E8A-4726-AFE1-F2C0D8D6033F}" type="presParOf" srcId="{EC08A9CE-84B3-42ED-87CC-3D04879C51F1}" destId="{5708F611-D615-4C51-AEA2-5487A25C7805}" srcOrd="5" destOrd="0" presId="urn:microsoft.com/office/officeart/2005/8/layout/vList2"/>
    <dgm:cxn modelId="{9E428872-074C-4B2B-A024-0962C7465EED}" type="presParOf" srcId="{EC08A9CE-84B3-42ED-87CC-3D04879C51F1}" destId="{2F34822F-E692-4FDA-8B50-A9101A209CA9}" srcOrd="6" destOrd="0" presId="urn:microsoft.com/office/officeart/2005/8/layout/vList2"/>
    <dgm:cxn modelId="{FF5381AD-618D-4B87-8A74-EC733686C887}" type="presParOf" srcId="{EC08A9CE-84B3-42ED-87CC-3D04879C51F1}" destId="{85CF6B50-1DB8-437E-AD33-CDBFC0041406}" srcOrd="7" destOrd="0" presId="urn:microsoft.com/office/officeart/2005/8/layout/vList2"/>
    <dgm:cxn modelId="{E583A612-F5F7-4735-9B5A-FAF59EE9B045}" type="presParOf" srcId="{EC08A9CE-84B3-42ED-87CC-3D04879C51F1}" destId="{984C74F9-4100-4BD5-BE36-3CFCF5407CDC}" srcOrd="8" destOrd="0" presId="urn:microsoft.com/office/officeart/2005/8/layout/vList2"/>
    <dgm:cxn modelId="{F662622C-990D-4902-AD58-35753668F247}" type="presParOf" srcId="{EC08A9CE-84B3-42ED-87CC-3D04879C51F1}" destId="{93D0379C-BD66-4762-AEEB-0ECCA280EB24}" srcOrd="9" destOrd="0" presId="urn:microsoft.com/office/officeart/2005/8/layout/vList2"/>
    <dgm:cxn modelId="{DE50B792-E756-4E34-8AF9-AB834EA0A15D}" type="presParOf" srcId="{EC08A9CE-84B3-42ED-87CC-3D04879C51F1}" destId="{B2E30503-154B-47BF-97D4-733BAE7A77EF}" srcOrd="10" destOrd="0" presId="urn:microsoft.com/office/officeart/2005/8/layout/vList2"/>
    <dgm:cxn modelId="{07A972E6-6652-4598-95A2-DCC215922723}" type="presParOf" srcId="{EC08A9CE-84B3-42ED-87CC-3D04879C51F1}" destId="{4B21A238-4CAE-48AF-AEF0-DF10D6066F3D}" srcOrd="11" destOrd="0" presId="urn:microsoft.com/office/officeart/2005/8/layout/vList2"/>
    <dgm:cxn modelId="{D98DA77D-CC74-4B68-A823-63A8342E1AB5}" type="presParOf" srcId="{EC08A9CE-84B3-42ED-87CC-3D04879C51F1}" destId="{A5FEBE3C-BFC1-45E8-BD8D-26B9659AEFB5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12F8E86-101B-46DF-9915-0524DB383472}">
      <dsp:nvSpPr>
        <dsp:cNvPr id="0" name=""/>
        <dsp:cNvSpPr/>
      </dsp:nvSpPr>
      <dsp:spPr>
        <a:xfrm>
          <a:off x="0" y="67574"/>
          <a:ext cx="6253721" cy="63882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600" kern="1200">
              <a:solidFill>
                <a:srgbClr val="FFFFFF"/>
              </a:solidFill>
              <a:latin typeface="Aptos"/>
              <a:ea typeface="+mn-ea"/>
              <a:cs typeface="+mn-cs"/>
            </a:rPr>
            <a:t>Freitag 14:00 Beginn Jam</a:t>
          </a:r>
          <a:endParaRPr lang="en-US" sz="2600" kern="1200">
            <a:solidFill>
              <a:srgbClr val="FFFFFF"/>
            </a:solidFill>
            <a:latin typeface="Aptos" panose="02110004020202020204"/>
            <a:ea typeface="+mn-ea"/>
            <a:cs typeface="+mn-cs"/>
          </a:endParaRPr>
        </a:p>
      </dsp:txBody>
      <dsp:txXfrm>
        <a:off x="31185" y="98759"/>
        <a:ext cx="6191351" cy="576450"/>
      </dsp:txXfrm>
    </dsp:sp>
    <dsp:sp modelId="{CFF07E93-C0FF-4411-ABF7-AE6546925AD5}">
      <dsp:nvSpPr>
        <dsp:cNvPr id="0" name=""/>
        <dsp:cNvSpPr/>
      </dsp:nvSpPr>
      <dsp:spPr>
        <a:xfrm>
          <a:off x="0" y="781274"/>
          <a:ext cx="6253721" cy="638820"/>
        </a:xfrm>
        <a:prstGeom prst="roundRect">
          <a:avLst/>
        </a:prstGeom>
        <a:solidFill>
          <a:schemeClr val="accent5">
            <a:hueOff val="-2025358"/>
            <a:satOff val="-138"/>
            <a:lumOff val="32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600" kern="1200">
              <a:solidFill>
                <a:srgbClr val="FFFFFF"/>
              </a:solidFill>
              <a:latin typeface="Aptos" panose="02110004020202020204"/>
              <a:ea typeface="+mn-ea"/>
              <a:cs typeface="+mn-cs"/>
            </a:rPr>
            <a:t>Freitag 18:00 Pizza</a:t>
          </a:r>
          <a:endParaRPr lang="en-US" sz="2600" kern="1200">
            <a:solidFill>
              <a:srgbClr val="FFFFFF"/>
            </a:solidFill>
            <a:latin typeface="Aptos" panose="02110004020202020204"/>
            <a:ea typeface="+mn-ea"/>
            <a:cs typeface="+mn-cs"/>
          </a:endParaRPr>
        </a:p>
      </dsp:txBody>
      <dsp:txXfrm>
        <a:off x="31185" y="812459"/>
        <a:ext cx="6191351" cy="576450"/>
      </dsp:txXfrm>
    </dsp:sp>
    <dsp:sp modelId="{D4246DB3-799C-4599-8149-A1D631188E23}">
      <dsp:nvSpPr>
        <dsp:cNvPr id="0" name=""/>
        <dsp:cNvSpPr/>
      </dsp:nvSpPr>
      <dsp:spPr>
        <a:xfrm>
          <a:off x="0" y="1494974"/>
          <a:ext cx="6253721" cy="638820"/>
        </a:xfrm>
        <a:prstGeom prst="roundRect">
          <a:avLst/>
        </a:prstGeom>
        <a:solidFill>
          <a:schemeClr val="accent5">
            <a:hueOff val="-4050717"/>
            <a:satOff val="-275"/>
            <a:lumOff val="65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600" kern="1200">
              <a:solidFill>
                <a:srgbClr val="FFFFFF"/>
              </a:solidFill>
              <a:latin typeface="Aptos" panose="02110004020202020204"/>
              <a:ea typeface="+mn-ea"/>
              <a:cs typeface="+mn-cs"/>
            </a:rPr>
            <a:t>Samstag 10:00 Frühstück</a:t>
          </a:r>
          <a:endParaRPr lang="en-US" sz="2600" kern="1200">
            <a:solidFill>
              <a:srgbClr val="FFFFFF"/>
            </a:solidFill>
            <a:latin typeface="Aptos" panose="02110004020202020204"/>
            <a:ea typeface="+mn-ea"/>
            <a:cs typeface="+mn-cs"/>
          </a:endParaRPr>
        </a:p>
      </dsp:txBody>
      <dsp:txXfrm>
        <a:off x="31185" y="1526159"/>
        <a:ext cx="6191351" cy="576450"/>
      </dsp:txXfrm>
    </dsp:sp>
    <dsp:sp modelId="{2F34822F-E692-4FDA-8B50-A9101A209CA9}">
      <dsp:nvSpPr>
        <dsp:cNvPr id="0" name=""/>
        <dsp:cNvSpPr/>
      </dsp:nvSpPr>
      <dsp:spPr>
        <a:xfrm>
          <a:off x="0" y="2208674"/>
          <a:ext cx="6253721" cy="638820"/>
        </a:xfrm>
        <a:prstGeom prst="roundRect">
          <a:avLst/>
        </a:prstGeom>
        <a:solidFill>
          <a:schemeClr val="accent5">
            <a:hueOff val="-6076075"/>
            <a:satOff val="-413"/>
            <a:lumOff val="98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600" kern="1200">
              <a:solidFill>
                <a:srgbClr val="FFFFFF"/>
              </a:solidFill>
              <a:latin typeface="Aptos" panose="02110004020202020204"/>
              <a:ea typeface="+mn-ea"/>
              <a:cs typeface="+mn-cs"/>
            </a:rPr>
            <a:t>Samstag 18:00 Pizza</a:t>
          </a:r>
          <a:endParaRPr lang="en-US" sz="2600" kern="1200">
            <a:solidFill>
              <a:srgbClr val="FFFFFF"/>
            </a:solidFill>
            <a:latin typeface="Aptos" panose="02110004020202020204"/>
            <a:ea typeface="+mn-ea"/>
            <a:cs typeface="+mn-cs"/>
          </a:endParaRPr>
        </a:p>
      </dsp:txBody>
      <dsp:txXfrm>
        <a:off x="31185" y="2239859"/>
        <a:ext cx="6191351" cy="576450"/>
      </dsp:txXfrm>
    </dsp:sp>
    <dsp:sp modelId="{984C74F9-4100-4BD5-BE36-3CFCF5407CDC}">
      <dsp:nvSpPr>
        <dsp:cNvPr id="0" name=""/>
        <dsp:cNvSpPr/>
      </dsp:nvSpPr>
      <dsp:spPr>
        <a:xfrm>
          <a:off x="0" y="2922375"/>
          <a:ext cx="6253721" cy="638820"/>
        </a:xfrm>
        <a:prstGeom prst="roundRect">
          <a:avLst/>
        </a:prstGeom>
        <a:solidFill>
          <a:schemeClr val="accent5">
            <a:hueOff val="-8101434"/>
            <a:satOff val="-551"/>
            <a:lumOff val="130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600" kern="1200">
              <a:solidFill>
                <a:srgbClr val="FFFFFF"/>
              </a:solidFill>
              <a:latin typeface="Aptos" panose="02110004020202020204"/>
              <a:ea typeface="+mn-ea"/>
              <a:cs typeface="+mn-cs"/>
            </a:rPr>
            <a:t>Samstag 22:00 Trailer Abgabe</a:t>
          </a:r>
          <a:endParaRPr lang="en-US" sz="2600" kern="1200">
            <a:solidFill>
              <a:srgbClr val="FFFFFF"/>
            </a:solidFill>
            <a:latin typeface="Aptos" panose="02110004020202020204"/>
            <a:ea typeface="+mn-ea"/>
            <a:cs typeface="+mn-cs"/>
          </a:endParaRPr>
        </a:p>
      </dsp:txBody>
      <dsp:txXfrm>
        <a:off x="31185" y="2953560"/>
        <a:ext cx="6191351" cy="576450"/>
      </dsp:txXfrm>
    </dsp:sp>
    <dsp:sp modelId="{B2E30503-154B-47BF-97D4-733BAE7A77EF}">
      <dsp:nvSpPr>
        <dsp:cNvPr id="0" name=""/>
        <dsp:cNvSpPr/>
      </dsp:nvSpPr>
      <dsp:spPr>
        <a:xfrm>
          <a:off x="0" y="3636075"/>
          <a:ext cx="6253721" cy="638820"/>
        </a:xfrm>
        <a:prstGeom prst="roundRect">
          <a:avLst/>
        </a:prstGeom>
        <a:solidFill>
          <a:schemeClr val="accent5">
            <a:hueOff val="-10126791"/>
            <a:satOff val="-688"/>
            <a:lumOff val="163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600" kern="1200">
              <a:solidFill>
                <a:srgbClr val="FFFFFF"/>
              </a:solidFill>
              <a:latin typeface="Aptos" panose="02110004020202020204"/>
              <a:ea typeface="+mn-ea"/>
              <a:cs typeface="+mn-cs"/>
            </a:rPr>
            <a:t>Sonntag 10:00 Frühstück</a:t>
          </a:r>
          <a:endParaRPr lang="en-US" sz="2600" kern="1200">
            <a:solidFill>
              <a:srgbClr val="FFFFFF"/>
            </a:solidFill>
            <a:latin typeface="Aptos" panose="02110004020202020204"/>
            <a:ea typeface="+mn-ea"/>
            <a:cs typeface="+mn-cs"/>
          </a:endParaRPr>
        </a:p>
      </dsp:txBody>
      <dsp:txXfrm>
        <a:off x="31185" y="3667260"/>
        <a:ext cx="6191351" cy="576450"/>
      </dsp:txXfrm>
    </dsp:sp>
    <dsp:sp modelId="{A5FEBE3C-BFC1-45E8-BD8D-26B9659AEFB5}">
      <dsp:nvSpPr>
        <dsp:cNvPr id="0" name=""/>
        <dsp:cNvSpPr/>
      </dsp:nvSpPr>
      <dsp:spPr>
        <a:xfrm>
          <a:off x="0" y="4349775"/>
          <a:ext cx="6253721" cy="638820"/>
        </a:xfrm>
        <a:prstGeom prst="roundRect">
          <a:avLst/>
        </a:prstGeom>
        <a:solidFill>
          <a:schemeClr val="accent5">
            <a:hueOff val="-12152150"/>
            <a:satOff val="-826"/>
            <a:lumOff val="196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600" kern="1200">
              <a:solidFill>
                <a:srgbClr val="FFFFFF"/>
              </a:solidFill>
              <a:latin typeface="Aptos" panose="02110004020202020204"/>
              <a:ea typeface="+mn-ea"/>
              <a:cs typeface="+mn-cs"/>
            </a:rPr>
            <a:t>Sonntag 14:00 Verabschiedung</a:t>
          </a:r>
          <a:endParaRPr lang="en-US" sz="2600" kern="1200">
            <a:solidFill>
              <a:srgbClr val="FFFFFF"/>
            </a:solidFill>
            <a:latin typeface="Aptos" panose="02110004020202020204"/>
            <a:ea typeface="+mn-ea"/>
            <a:cs typeface="+mn-cs"/>
          </a:endParaRPr>
        </a:p>
      </dsp:txBody>
      <dsp:txXfrm>
        <a:off x="31185" y="4380960"/>
        <a:ext cx="6191351" cy="5764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1F98CE0-F274-F853-F1F9-3131E44AE6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5D5BBFE-86E3-C7E1-0623-559BEAC44D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3B0AA63-2F68-A5D0-F6A8-945E14AD9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286B7-9FDE-425B-A363-7E3FEDF6161A}" type="datetimeFigureOut">
              <a:rPr lang="de-DE" smtClean="0"/>
              <a:t>30.01.2026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67769A5-16F4-AD66-5939-9A7A8AF49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44A9D9E-2600-4CE6-3D68-5F5275E11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35A14-376D-4333-95D9-59B28E683B6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606695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BDAB85-F0C0-83AC-C3F9-338AE46E5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8564CAB-F3BE-A593-2EA5-65C7DA6CA5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DD36CFD-63C9-49F2-17B9-E051DEFB63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286B7-9FDE-425B-A363-7E3FEDF6161A}" type="datetimeFigureOut">
              <a:rPr lang="de-DE" smtClean="0"/>
              <a:t>30.01.2026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C1AF36B-AC70-F5AD-5844-51165D58FB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82EBCDA-ACFE-E928-2F97-9596B209D6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35A14-376D-4333-95D9-59B28E683B6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106521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5598708E-0399-5591-B89D-CD0FED70F6B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2540D649-1085-25D3-8C10-58B65A0095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685634C-4846-21BB-7BF4-E384E8EB34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286B7-9FDE-425B-A363-7E3FEDF6161A}" type="datetimeFigureOut">
              <a:rPr lang="de-DE" smtClean="0"/>
              <a:t>30.01.2026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152D7F6-2963-D14D-249D-B64B86318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292D997-3263-A2DF-A652-CD32DE66F8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35A14-376D-4333-95D9-59B28E683B6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205960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93EF2AC-B548-42A9-CFD5-570860B430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D3F4187-61FC-DD33-3A6E-CF0566FDA5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054A7FB-17F6-CBC5-0071-5B34A72CFD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286B7-9FDE-425B-A363-7E3FEDF6161A}" type="datetimeFigureOut">
              <a:rPr lang="de-DE" smtClean="0"/>
              <a:t>30.01.2026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5F704EB-3AA9-0F84-752E-2B0BCBD96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07E9570-2D45-C62B-03E3-AB886BDED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35A14-376D-4333-95D9-59B28E683B6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64486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422E5D1-340F-47DD-6BC3-6374958ED2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F9C47C7-2669-7129-EBD7-7A5663FAC9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106D3FE-8EDE-E3E2-7DB2-37B547CADB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286B7-9FDE-425B-A363-7E3FEDF6161A}" type="datetimeFigureOut">
              <a:rPr lang="de-DE" smtClean="0"/>
              <a:t>30.01.2026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DB9ADD1-4B79-E75B-2053-3DE5F662FB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476A7EC-185F-5A78-2084-CDD018F3D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35A14-376D-4333-95D9-59B28E683B6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805047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E9B51E-6984-1CB9-B51B-A2472725D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7FBB09-1628-61A7-7186-A93A7C051C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BE4CB0D-D9BC-1757-4650-733093E986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CEFB6F5-9637-9274-F0E8-3559FE1512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286B7-9FDE-425B-A363-7E3FEDF6161A}" type="datetimeFigureOut">
              <a:rPr lang="de-DE" smtClean="0"/>
              <a:t>30.01.2026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977DBDD-E135-A0A5-D671-9D73C775D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04FA1B9-65EF-2994-810B-E9274ACE4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35A14-376D-4333-95D9-59B28E683B6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548132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4EAEB6-A123-52CF-E576-CBAAEF122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CFFCF2D-5FB5-7C8D-4377-8252570446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010643E-1177-054F-806C-543454708D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A1C59EED-9616-84CA-5C8D-0A53D37881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312A3AF8-6174-CCF7-2157-25D7C862194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947543F-EDCA-8846-A24B-42BBE0BA8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286B7-9FDE-425B-A363-7E3FEDF6161A}" type="datetimeFigureOut">
              <a:rPr lang="de-DE" smtClean="0"/>
              <a:t>30.01.2026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15FF5420-AD1E-922D-9C36-572662AD6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BD0D63D5-E8C0-6CF2-FA27-5DC72FAE3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35A14-376D-4333-95D9-59B28E683B6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08154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2074A1-8A15-9614-90BE-94ACB087EF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EE013AF1-96AC-836D-9994-DA7474D348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286B7-9FDE-425B-A363-7E3FEDF6161A}" type="datetimeFigureOut">
              <a:rPr lang="de-DE" smtClean="0"/>
              <a:t>30.01.2026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D7CFC87-3C0F-7902-C093-B1F84C97CC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D5DA643-63ED-FD07-3C2C-13C5019B0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35A14-376D-4333-95D9-59B28E683B6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90892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C0633882-BE5A-4A6A-7F32-3AA5303059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286B7-9FDE-425B-A363-7E3FEDF6161A}" type="datetimeFigureOut">
              <a:rPr lang="de-DE" smtClean="0"/>
              <a:t>30.01.2026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8CE3BACF-509B-64AE-FE1F-9BFB6F42B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D483ED5-A147-3C65-DEB6-D86EF1CDE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35A14-376D-4333-95D9-59B28E683B6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781769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A90313-856D-4CEF-EF0C-10965178E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320866C-7D5F-A727-1515-8F621CC915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C798B2B-4ECE-8B4F-41AB-1E9F4C6835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53729B0-58D7-7212-EB50-AF4EF1C47A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286B7-9FDE-425B-A363-7E3FEDF6161A}" type="datetimeFigureOut">
              <a:rPr lang="de-DE" smtClean="0"/>
              <a:t>30.01.2026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CC33B7B-3938-ED2F-365C-BDC1C2F524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D89A8A5-D05C-334E-C0FE-2D2E040DB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35A14-376D-4333-95D9-59B28E683B6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75456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AC7AC2-1C61-40DD-92E6-3A930AEC8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BADEA7F9-2CCF-284D-A8DB-78AA425EE2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E2C6949-A534-E81E-B619-506580CE3B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B4D7736-D175-F955-8EBA-6C8D250F1D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286B7-9FDE-425B-A363-7E3FEDF6161A}" type="datetimeFigureOut">
              <a:rPr lang="de-DE" smtClean="0"/>
              <a:t>30.01.2026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A554432-B9F5-773C-4757-04F452443B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E6BF758-250E-26BD-DC4A-E04365DAD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35A14-376D-4333-95D9-59B28E683B6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70458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D3216553-5C96-4948-30BD-476974940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E112D83-70BE-31E6-CE4F-8EFE4632D6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6F6D363-0F17-3954-5151-9D8E6F3C30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09286B7-9FDE-425B-A363-7E3FEDF6161A}" type="datetimeFigureOut">
              <a:rPr lang="de-DE" smtClean="0"/>
              <a:t>30.01.2026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564E30B-4EE9-1919-54E9-6EEC642601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0958C1F-0665-CF52-198E-502D0FD111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4D35A14-376D-4333-95D9-59B28E683B6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64780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 descr="Ein Bild, das Text, Screenshot, Grafikdesign, Grafiken enthält.&#10;&#10;KI-generierte Inhalte können fehlerhaft sein.">
            <a:extLst>
              <a:ext uri="{FF2B5EF4-FFF2-40B4-BE49-F238E27FC236}">
                <a16:creationId xmlns:a16="http://schemas.microsoft.com/office/drawing/2014/main" id="{D3914160-1B73-178A-8588-9603699ABE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06"/>
          <a:stretch>
            <a:fillRect/>
          </a:stretch>
        </p:blipFill>
        <p:spPr>
          <a:xfrm>
            <a:off x="457200" y="457200"/>
            <a:ext cx="112776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306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3EFF7B1-6CB7-47D1-AD37-B870CA2B21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FA2962B-21B6-4689-A95D-A8FF6ADE47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745280D-ED36-41FE-8EB1-CE597C99CF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117348" y="774914"/>
            <a:ext cx="304800" cy="429768"/>
            <a:chOff x="215328" y="-46937"/>
            <a:chExt cx="304800" cy="2773841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D26CEB3-5AE4-4088-AD63-396DB50F28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AA9279A-AD34-474C-834E-6BF658144A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B3589559-7D9A-4ECD-90BB-A5565E2DAE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701B1A71-DCEA-4EB2-8133-98A2CD6F09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0E95A5C-1E97-41C3-9DEC-245FF6DEBF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8D3C3374-C720-4FCD-B6CD-AEF1D1A619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7639E2EF-4D23-4EA3-B29E-D6362FF722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730820A4-6CEA-4BF7-8DE4-F5B2D2EB2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F320E002-8AED-4D4F-A104-0585FFFB9A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6A0BF3F3-3A09-42CE-9483-114BD01DD9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B233BD5C-DFC7-4EB7-B348-7C9B5B8D0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A00D2CE1-35C1-46E6-BD59-CEE668BD90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58DCE86-9AE1-46D1-96D6-04B8B3EDF6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9B74739-D423-4F25-A976-0A6CD86D1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6018E700-FF08-42AA-9237-24E7A74AD3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6B3488A-8A55-403E-B9C9-75AFA0CF53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5089B9D-BA8D-4A64-B95F-33940D9D68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E18403B7-F2C7-4C07-8522-21C3191090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23B58CC6-A99E-43AF-A467-256F19287F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FE97852-3A18-4317-B17E-8C45174F9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F9D0BC6E-6D0B-4589-B1BF-372BAA3839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0B892E-E062-4B0A-B79E-E55D36EC9A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8D1A4DF9-C28A-4C0A-B273-702F0C4880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E0D0269-BF92-38CA-7352-BCAEA5785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495992"/>
            <a:ext cx="4195140" cy="5638831"/>
          </a:xfrm>
          <a:noFill/>
        </p:spPr>
        <p:txBody>
          <a:bodyPr anchor="ctr">
            <a:normAutofit/>
          </a:bodyPr>
          <a:lstStyle/>
          <a:p>
            <a:r>
              <a:rPr lang="de-DE" sz="4800"/>
              <a:t>Ablauf</a:t>
            </a:r>
          </a:p>
        </p:txBody>
      </p:sp>
      <p:graphicFrame>
        <p:nvGraphicFramePr>
          <p:cNvPr id="5" name="Inhaltsplatzhalter 2">
            <a:extLst>
              <a:ext uri="{FF2B5EF4-FFF2-40B4-BE49-F238E27FC236}">
                <a16:creationId xmlns:a16="http://schemas.microsoft.com/office/drawing/2014/main" id="{42C32F6A-D086-FC43-6045-97146373850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56916572"/>
              </p:ext>
            </p:extLst>
          </p:nvPr>
        </p:nvGraphicFramePr>
        <p:xfrm>
          <a:off x="4915947" y="866585"/>
          <a:ext cx="6253722" cy="50561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972439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50D1C5B3-B60D-4696-AE60-100D5EC8AB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184EE59-3061-456B-9FB5-98A8E0E74B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7E07B5E-9FB5-4C91-8BE4-6167EB58D0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7524947-EB09-4DD9-973B-9F75BBCD72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30C8E25-2DD1-45C6-9F04-0F0CBF6660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BC57EA3C-C239-4132-A618-5CBE9F896B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F69D9EA-6846-ABF8-115A-2AE100A0C8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8143" y="456345"/>
            <a:ext cx="3179929" cy="3556097"/>
          </a:xfrm>
        </p:spPr>
        <p:txBody>
          <a:bodyPr anchor="b">
            <a:normAutofit/>
          </a:bodyPr>
          <a:lstStyle/>
          <a:p>
            <a:pPr algn="r"/>
            <a:r>
              <a:rPr lang="de-DE" sz="4000">
                <a:solidFill>
                  <a:srgbClr val="FFFFFF"/>
                </a:solidFill>
              </a:rPr>
              <a:t>Danksagung</a:t>
            </a:r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7370E7C8-CE5C-36B7-247E-BA2F026919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1988" y="715668"/>
            <a:ext cx="4318915" cy="5415313"/>
          </a:xfrm>
          <a:prstGeom prst="rect">
            <a:avLst/>
          </a:prstGeom>
        </p:spPr>
      </p:pic>
      <p:sp>
        <p:nvSpPr>
          <p:cNvPr id="11" name="AutoShape 2">
            <a:extLst>
              <a:ext uri="{FF2B5EF4-FFF2-40B4-BE49-F238E27FC236}">
                <a16:creationId xmlns:a16="http://schemas.microsoft.com/office/drawing/2014/main" id="{081F288C-B539-72EC-690B-6AD0C6C208C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143250" cy="3143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035828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48B18D1-A624-B3B0-B13F-B3FAB07052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4102C770-FC76-6EFF-6A56-B5A9DA563C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4249706-069A-6BBF-7167-D4E61722AE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F30F3A1-D011-EE62-4D49-24E390CD65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D605E47-43A4-C2AC-7F47-E73681714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67B47A5-4364-3BF9-9EE0-BD64CF41E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3380BD55-A681-41CD-C091-A2E215422F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08B3CF3-5973-E704-E7F9-7726940959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8143" y="456345"/>
            <a:ext cx="3179929" cy="3556097"/>
          </a:xfrm>
        </p:spPr>
        <p:txBody>
          <a:bodyPr anchor="b">
            <a:normAutofit/>
          </a:bodyPr>
          <a:lstStyle/>
          <a:p>
            <a:pPr algn="r"/>
            <a:r>
              <a:rPr lang="de-DE" sz="4000">
                <a:solidFill>
                  <a:srgbClr val="FFFFFF"/>
                </a:solidFill>
              </a:rPr>
              <a:t>Danksagung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C1191CE1-881A-8D3A-3132-7523C9283B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2052" y="3365194"/>
            <a:ext cx="2998699" cy="1099522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5C3F5A87-3943-447F-3A11-96332038F2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2802" y="3641419"/>
            <a:ext cx="2998699" cy="322359"/>
          </a:xfrm>
          <a:prstGeom prst="rect">
            <a:avLst/>
          </a:prstGeom>
        </p:spPr>
      </p:pic>
      <p:sp>
        <p:nvSpPr>
          <p:cNvPr id="11" name="AutoShape 2">
            <a:extLst>
              <a:ext uri="{FF2B5EF4-FFF2-40B4-BE49-F238E27FC236}">
                <a16:creationId xmlns:a16="http://schemas.microsoft.com/office/drawing/2014/main" id="{D4892C57-9AC9-2927-B8A6-6686F0EA698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143250" cy="3143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3" name="Grafik 2" descr="Ein Bild, das Dunkelheit, Silhouette enthält.&#10;&#10;KI-generierte Inhalte können fehlerhaft sein.">
            <a:extLst>
              <a:ext uri="{FF2B5EF4-FFF2-40B4-BE49-F238E27FC236}">
                <a16:creationId xmlns:a16="http://schemas.microsoft.com/office/drawing/2014/main" id="{5ECE00E9-39CA-F14B-D339-CCF10576D0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22302" y="1202083"/>
            <a:ext cx="3872630" cy="215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0979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62F3202-3E09-3F72-99B9-2A11547ED7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A1281327-9AA2-A1E3-4DAF-6FCD304EEB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2E057E2-E43A-89E2-0147-B75A4B5C2B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5CCE186-B81F-7523-9E94-352CF460F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E4116FE-324B-471A-F962-C2C3A40FEB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752D4AE-7FCF-612E-2F72-76597230E2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0FEBDA80-380B-EBB7-4371-382EDCA58D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F58050D-5D7C-51C3-A49C-EAD1E73F90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8143" y="456345"/>
            <a:ext cx="3179929" cy="3556097"/>
          </a:xfrm>
        </p:spPr>
        <p:txBody>
          <a:bodyPr anchor="b">
            <a:normAutofit/>
          </a:bodyPr>
          <a:lstStyle/>
          <a:p>
            <a:pPr algn="r"/>
            <a:r>
              <a:rPr lang="de-DE" sz="4000">
                <a:solidFill>
                  <a:srgbClr val="FFFFFF"/>
                </a:solidFill>
              </a:rPr>
              <a:t>Grußwort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9A8F69F-A6DE-8836-82A4-0AE93F1BAA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3737" y="2661660"/>
            <a:ext cx="6483958" cy="1694032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3200"/>
              <a:t>Prof. Dr. Anke Schuster</a:t>
            </a:r>
          </a:p>
          <a:p>
            <a:pPr marL="0" indent="0">
              <a:buNone/>
            </a:pPr>
            <a:r>
              <a:rPr lang="en-US" sz="2000" err="1"/>
              <a:t>Studiengangsleitung</a:t>
            </a:r>
            <a:r>
              <a:rPr lang="en-US" sz="2000"/>
              <a:t> VR &amp; Game Development</a:t>
            </a:r>
          </a:p>
          <a:p>
            <a:pPr marL="0" indent="0">
              <a:buNone/>
            </a:pPr>
            <a:r>
              <a:rPr lang="en-US" sz="2000"/>
              <a:t>SRH Hochschule Heidelberg</a:t>
            </a:r>
          </a:p>
        </p:txBody>
      </p:sp>
      <p:sp>
        <p:nvSpPr>
          <p:cNvPr id="11" name="AutoShape 2">
            <a:extLst>
              <a:ext uri="{FF2B5EF4-FFF2-40B4-BE49-F238E27FC236}">
                <a16:creationId xmlns:a16="http://schemas.microsoft.com/office/drawing/2014/main" id="{557F823F-C6ED-3796-1BBE-8B84B393F9E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143250" cy="3143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553270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Theme Reveal">
            <a:hlinkClick r:id="" action="ppaction://media"/>
            <a:extLst>
              <a:ext uri="{FF2B5EF4-FFF2-40B4-BE49-F238E27FC236}">
                <a16:creationId xmlns:a16="http://schemas.microsoft.com/office/drawing/2014/main" id="{6901CDD4-5F48-E932-D479-73D8F612829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2799" y="457200"/>
            <a:ext cx="10566401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728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8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3B6E7D3-AD54-18EB-510D-2FA04B8CC0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7B43AFD8-659B-B3AF-9907-7462A6E0BF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7A77A0F-FC48-FA1B-63F6-E1F2997A7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27"/>
            <a:ext cx="12192001" cy="68580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9A70A79-B8DD-4B49-567B-CA60A3B2F7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55521" y="-1720"/>
            <a:ext cx="11750040" cy="6840685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61000"/>
                </a:schemeClr>
              </a:gs>
              <a:gs pos="100000">
                <a:schemeClr val="accent1">
                  <a:alpha val="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6542D28-2BBF-8142-B937-4B03056FE3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6054" y="-1291"/>
            <a:ext cx="3608179" cy="6858864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42CA07F-9FB3-CD9C-8502-953FAFEC62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5274173">
            <a:off x="6059728" y="779270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4000"/>
                </a:schemeClr>
              </a:gs>
              <a:gs pos="79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E74B7C5-5FBC-58B4-40DD-FC7F1C6F6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6865" y="818984"/>
            <a:ext cx="6596245" cy="326852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 sz="4800" b="1">
                <a:solidFill>
                  <a:schemeClr val="bg1"/>
                </a:solidFill>
              </a:rPr>
              <a:t>Viel Spaß beim Jammen!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14D0B17-68EF-D00B-D792-F0B40598CC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314" y="4480038"/>
            <a:ext cx="12179371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DB96F89-9967-2CCA-BE12-2325E6ABF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6967085" y="1632660"/>
            <a:ext cx="6857572" cy="3592258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0"/>
                </a:srgb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Grafik 2" descr="Ein Bild, das Grafiken, Kreis, Pixel, Design enthält.&#10;&#10;KI-generierte Inhalte können fehlerhaft sein.">
            <a:extLst>
              <a:ext uri="{FF2B5EF4-FFF2-40B4-BE49-F238E27FC236}">
                <a16:creationId xmlns:a16="http://schemas.microsoft.com/office/drawing/2014/main" id="{122DA2CE-B06D-C880-A715-812BC89E34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3053" y="427972"/>
            <a:ext cx="1586631" cy="1638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322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D45C94CD9BB28C47A950ED3E1EBC6AA4" ma:contentTypeVersion="11" ma:contentTypeDescription="Ein neues Dokument erstellen." ma:contentTypeScope="" ma:versionID="604dd58030af1951fde2d7bd8508beff">
  <xsd:schema xmlns:xsd="http://www.w3.org/2001/XMLSchema" xmlns:xs="http://www.w3.org/2001/XMLSchema" xmlns:p="http://schemas.microsoft.com/office/2006/metadata/properties" xmlns:ns3="af84367f-88ca-4941-8dea-c20ceaac0efd" targetNamespace="http://schemas.microsoft.com/office/2006/metadata/properties" ma:root="true" ma:fieldsID="f380e5acb71a7169de4c26eea4a01814" ns3:_="">
    <xsd:import namespace="af84367f-88ca-4941-8dea-c20ceaac0efd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_activity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f84367f-88ca-4941-8dea-c20ceaac0efd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3" nillable="true" ma:displayName="_activity" ma:hidden="true" ma:internalName="_activity">
      <xsd:simpleType>
        <xsd:restriction base="dms:Note"/>
      </xsd:simpleType>
    </xsd:element>
    <xsd:element name="MediaServiceSystemTags" ma:index="14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af84367f-88ca-4941-8dea-c20ceaac0efd" xsi:nil="true"/>
  </documentManagement>
</p:properties>
</file>

<file path=customXml/itemProps1.xml><?xml version="1.0" encoding="utf-8"?>
<ds:datastoreItem xmlns:ds="http://schemas.openxmlformats.org/officeDocument/2006/customXml" ds:itemID="{9A06F319-CEBF-49A2-8A7C-196F6D3E083F}">
  <ds:schemaRefs>
    <ds:schemaRef ds:uri="af84367f-88ca-4941-8dea-c20ceaac0ef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71FC1589-942B-4DB9-9B97-63203BC4121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895D5CA-CFB5-479A-A267-8CB8C192A941}">
  <ds:schemaRefs>
    <ds:schemaRef ds:uri="af84367f-88ca-4941-8dea-c20ceaac0efd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Breitbild</PresentationFormat>
  <Slides>7</Slides>
  <Notes>0</Notes>
  <HiddenSlides>0</HiddenSlide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8" baseType="lpstr">
      <vt:lpstr>Office</vt:lpstr>
      <vt:lpstr>PowerPoint-Präsentation</vt:lpstr>
      <vt:lpstr>Ablauf</vt:lpstr>
      <vt:lpstr>Danksagung</vt:lpstr>
      <vt:lpstr>Danksagung</vt:lpstr>
      <vt:lpstr>Grußwort</vt:lpstr>
      <vt:lpstr>PowerPoint-Präsentation</vt:lpstr>
      <vt:lpstr>Viel Spaß beim Jammen!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Hever, Jonas (Stud SRH-University)</dc:creator>
  <cp:revision>4</cp:revision>
  <dcterms:created xsi:type="dcterms:W3CDTF">2026-01-28T17:29:20Z</dcterms:created>
  <dcterms:modified xsi:type="dcterms:W3CDTF">2026-01-30T12:11:03Z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0x010100D45C94CD9BB28C47A950ED3E1EBC6AA4</vt:lpwstr>
  </property>
</Properties>
</file>

<file path=docProps/thumbnail.jpeg>
</file>